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63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5843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35844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>
                  <a:solidFill>
                    <a:srgbClr val="FFFFFF"/>
                  </a:solidFill>
                </a:endParaRPr>
              </a:p>
            </p:txBody>
          </p:sp>
          <p:sp>
            <p:nvSpPr>
              <p:cNvPr id="35845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>
                  <a:solidFill>
                    <a:srgbClr val="FFFFFF"/>
                  </a:solidFill>
                </a:endParaRPr>
              </a:p>
            </p:txBody>
          </p:sp>
          <p:sp>
            <p:nvSpPr>
              <p:cNvPr id="35846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>
                  <a:solidFill>
                    <a:srgbClr val="FFFFFF"/>
                  </a:solidFill>
                </a:endParaRPr>
              </a:p>
            </p:txBody>
          </p:sp>
          <p:sp>
            <p:nvSpPr>
              <p:cNvPr id="35847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>
                  <a:solidFill>
                    <a:srgbClr val="FFFFFF"/>
                  </a:solidFill>
                </a:endParaRPr>
              </a:p>
            </p:txBody>
          </p:sp>
          <p:sp>
            <p:nvSpPr>
              <p:cNvPr id="35848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5849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35850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</p:grpSp>
      <p:sp>
        <p:nvSpPr>
          <p:cNvPr id="3585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pt-BR" noProof="0" smtClean="0"/>
              <a:t>Clique para editar o estilo do título mestre</a:t>
            </a:r>
          </a:p>
        </p:txBody>
      </p:sp>
      <p:sp>
        <p:nvSpPr>
          <p:cNvPr id="3585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pt-BR" noProof="0" smtClean="0"/>
              <a:t>Clique para editar o estilo do subtítulo mestre</a:t>
            </a:r>
          </a:p>
        </p:txBody>
      </p:sp>
      <p:sp>
        <p:nvSpPr>
          <p:cNvPr id="35853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FFFFFF"/>
              </a:solidFill>
            </a:endParaRPr>
          </a:p>
        </p:txBody>
      </p:sp>
      <p:sp>
        <p:nvSpPr>
          <p:cNvPr id="35854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FFFFFF"/>
              </a:solidFill>
            </a:endParaRPr>
          </a:p>
        </p:txBody>
      </p:sp>
      <p:sp>
        <p:nvSpPr>
          <p:cNvPr id="35855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46BBE76-939D-4C4F-9328-AF9E79EB2524}" type="slidenum">
              <a:rPr lang="pt-BR">
                <a:solidFill>
                  <a:srgbClr val="FFFFFF"/>
                </a:solidFill>
              </a:rPr>
              <a:pPr/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453456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FFFFFF"/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F36853A-1690-4CF9-97FC-2EDF2541C346}" type="slidenum">
              <a:rPr lang="pt-BR">
                <a:solidFill>
                  <a:srgbClr val="FFFFFF"/>
                </a:solidFill>
              </a:rPr>
              <a:pPr/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72905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FFFFFF"/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94CC6E1-6972-4D1B-B461-4DA6E9B15727}" type="slidenum">
              <a:rPr lang="pt-BR">
                <a:solidFill>
                  <a:srgbClr val="FFFFFF"/>
                </a:solidFill>
              </a:rPr>
              <a:pPr/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6738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6AC1DAB-B7BD-4A9F-B66D-F6F431377A4C}" type="slidenum">
              <a:rPr lang="pt-BR">
                <a:solidFill>
                  <a:srgbClr val="FFFFFF"/>
                </a:solidFill>
              </a:rPr>
              <a:pPr/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  <p:sp>
        <p:nvSpPr>
          <p:cNvPr id="7" name="Espaço Reservado para Rodapé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43095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FFFFFF"/>
              </a:solidFill>
            </a:endParaRPr>
          </a:p>
        </p:txBody>
      </p:sp>
      <p:sp>
        <p:nvSpPr>
          <p:cNvPr id="8" name="Espaço Reservado para Número de Slid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66EFD6D-1279-4901-B30C-3CFDC4C41D62}" type="slidenum">
              <a:rPr lang="pt-BR">
                <a:solidFill>
                  <a:srgbClr val="FFFFFF"/>
                </a:solidFill>
              </a:rPr>
              <a:pPr/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  <p:sp>
        <p:nvSpPr>
          <p:cNvPr id="9" name="Espaço Reservado para Rodapé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90029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FFFFFF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B830CCB-37BC-4D81-A21E-F183B9D99180}" type="slidenum">
              <a:rPr lang="pt-BR">
                <a:solidFill>
                  <a:srgbClr val="FFFFFF"/>
                </a:solidFill>
              </a:rPr>
              <a:pPr/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0029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FFFFFF"/>
              </a:solidFill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EED54A5-C247-4653-BD98-92E047AE2990}" type="slidenum">
              <a:rPr lang="pt-BR">
                <a:solidFill>
                  <a:srgbClr val="FFFFFF"/>
                </a:solidFill>
              </a:rPr>
              <a:pPr/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90922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BAD39B0-6B39-4475-909D-403ED6B9B82F}" type="slidenum">
              <a:rPr lang="pt-BR">
                <a:solidFill>
                  <a:srgbClr val="FFFFFF"/>
                </a:solidFill>
              </a:rPr>
              <a:pPr/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  <p:sp>
        <p:nvSpPr>
          <p:cNvPr id="7" name="Espaço Reservado para Rodapé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93773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DAD8495-8781-4AD5-B8BA-452D2F20A419}" type="slidenum">
              <a:rPr lang="pt-BR">
                <a:solidFill>
                  <a:srgbClr val="FFFFFF"/>
                </a:solidFill>
              </a:rPr>
              <a:pPr/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  <p:sp>
        <p:nvSpPr>
          <p:cNvPr id="7" name="Espaço Reservado para Rodapé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69810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FFFFFF"/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BD52CC0-2B5E-472D-8227-1DAFE2B7E2C8}" type="slidenum">
              <a:rPr lang="pt-BR">
                <a:solidFill>
                  <a:srgbClr val="FFFFFF"/>
                </a:solidFill>
              </a:rPr>
              <a:pPr/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9375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FFFFFF"/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1347E91-F796-495C-8AB2-A18F71CFC480}" type="slidenum">
              <a:rPr lang="pt-BR">
                <a:solidFill>
                  <a:srgbClr val="FFFFFF"/>
                </a:solidFill>
              </a:rPr>
              <a:pPr/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63487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6642E3A-E7DE-460C-8F07-6FA74E1A788F}" type="slidenum">
              <a:rPr lang="pt-BR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pt-BR">
              <a:solidFill>
                <a:srgbClr val="FFFFFF"/>
              </a:solidFill>
            </a:endParaRPr>
          </a:p>
        </p:txBody>
      </p:sp>
      <p:grpSp>
        <p:nvGrpSpPr>
          <p:cNvPr id="34820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4821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34822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>
                  <a:solidFill>
                    <a:srgbClr val="FFFFFF"/>
                  </a:solidFill>
                </a:endParaRPr>
              </a:p>
            </p:txBody>
          </p:sp>
          <p:sp>
            <p:nvSpPr>
              <p:cNvPr id="34823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>
                  <a:solidFill>
                    <a:srgbClr val="FFFFFF"/>
                  </a:solidFill>
                </a:endParaRPr>
              </a:p>
            </p:txBody>
          </p:sp>
          <p:sp>
            <p:nvSpPr>
              <p:cNvPr id="34824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>
                  <a:solidFill>
                    <a:srgbClr val="FFFFFF"/>
                  </a:solidFill>
                </a:endParaRPr>
              </a:p>
            </p:txBody>
          </p:sp>
          <p:sp>
            <p:nvSpPr>
              <p:cNvPr id="34825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>
                  <a:solidFill>
                    <a:srgbClr val="FFFFFF"/>
                  </a:solidFill>
                </a:endParaRPr>
              </a:p>
            </p:txBody>
          </p:sp>
          <p:sp>
            <p:nvSpPr>
              <p:cNvPr id="34826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BR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4827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34828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BR">
                <a:solidFill>
                  <a:srgbClr val="FFFFFF"/>
                </a:solidFill>
              </a:endParaRPr>
            </a:p>
          </p:txBody>
        </p:sp>
      </p:grpSp>
      <p:sp>
        <p:nvSpPr>
          <p:cNvPr id="3482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3483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3483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</p:spTree>
    <p:extLst>
      <p:ext uri="{BB962C8B-B14F-4D97-AF65-F5344CB8AC3E}">
        <p14:creationId xmlns="" xmlns:p14="http://schemas.microsoft.com/office/powerpoint/2010/main" val="247870271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7"/>
          <p:cNvSpPr>
            <a:spLocks noGrp="1" noChangeArrowheads="1"/>
          </p:cNvSpPr>
          <p:nvPr>
            <p:ph type="title"/>
          </p:nvPr>
        </p:nvSpPr>
        <p:spPr>
          <a:xfrm>
            <a:off x="685800" y="768350"/>
            <a:ext cx="7772400" cy="1143000"/>
          </a:xfrm>
          <a:noFill/>
          <a:ln/>
        </p:spPr>
        <p:txBody>
          <a:bodyPr anchor="b"/>
          <a:lstStyle/>
          <a:p>
            <a:r>
              <a:rPr lang="pt-BR" b="0" dirty="0"/>
              <a:t>Desenvolvimento motor</a:t>
            </a:r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43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539750" y="4559300"/>
            <a:ext cx="847725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</a:rPr>
              <a:t>CONHECENDO OS ALUNOS</a:t>
            </a:r>
            <a:endParaRPr lang="pt-BR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</a:endParaRPr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4932040" y="5589240"/>
            <a:ext cx="4105275" cy="113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echnical" pitchFamily="66" charset="0"/>
              </a:rPr>
              <a:t>Prof. Luciano </a:t>
            </a:r>
            <a:r>
              <a:rPr lang="pt-BR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echnical" pitchFamily="66" charset="0"/>
              </a:rPr>
              <a:t>Basso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echnical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38161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548680"/>
            <a:ext cx="8229600" cy="533400"/>
          </a:xfrm>
        </p:spPr>
        <p:txBody>
          <a:bodyPr/>
          <a:lstStyle/>
          <a:p>
            <a:r>
              <a:rPr lang="pt-BR" altLang="ja-JP" sz="3600" b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ea typeface="MS PGothic" pitchFamily="34" charset="-128"/>
              </a:rPr>
              <a:t>QUESTÕES PARA CONSTRUIR O SOCIOGRAMA DA TURMA </a:t>
            </a:r>
            <a:r>
              <a:rPr lang="pt-BR" altLang="ja-JP" sz="3600" b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ea typeface="MS PGothic" pitchFamily="34" charset="-128"/>
              </a:rPr>
              <a:t>2013</a:t>
            </a:r>
            <a:endParaRPr lang="pt-BR" sz="3600" b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827584" y="2060848"/>
            <a:ext cx="77048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pt-BR" sz="2400" dirty="0" smtClean="0"/>
              <a:t>Quem é seu melhor amigo dentro da turma?</a:t>
            </a:r>
          </a:p>
          <a:p>
            <a:pPr marL="514350" indent="-514350">
              <a:buAutoNum type="arabicPeriod"/>
            </a:pPr>
            <a:r>
              <a:rPr lang="pt-BR" sz="2400" dirty="0" smtClean="0"/>
              <a:t>Quem seria o melhor companheiro para fazer um trabalho muito  importante? </a:t>
            </a:r>
          </a:p>
          <a:p>
            <a:pPr marL="514350" indent="-514350">
              <a:buAutoNum type="arabicPeriod"/>
            </a:pPr>
            <a:r>
              <a:rPr lang="pt-BR" sz="2400" dirty="0" smtClean="0"/>
              <a:t>Quem deveria ser o aluno para falar em nome da turma?</a:t>
            </a:r>
          </a:p>
          <a:p>
            <a:pPr marL="514350" indent="-514350">
              <a:buAutoNum type="arabicPeriod"/>
            </a:pPr>
            <a:r>
              <a:rPr lang="pt-BR" sz="2400" dirty="0" smtClean="0"/>
              <a:t>Quem é o aluno mais responsável da turma? </a:t>
            </a:r>
            <a:endParaRPr lang="pt-B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luxo">
  <a:themeElements>
    <a:clrScheme name="Fluxo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Fluxo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Fluxo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luxo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luxo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luxo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luxo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luxo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luxo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luxo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luxo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59</Words>
  <Application>Microsoft Office PowerPoint</Application>
  <PresentationFormat>Apresentação na tela (4:3)</PresentationFormat>
  <Paragraphs>8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3" baseType="lpstr">
      <vt:lpstr>Fluxo</vt:lpstr>
      <vt:lpstr>Desenvolvimento motor</vt:lpstr>
      <vt:lpstr>QUESTÕES PARA CONSTRUIR O SOCIOGRAMA DA TURMA 2013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Desenvolvimento motor</dc:title>
  <dc:creator>Luciano</dc:creator>
  <cp:lastModifiedBy>Lu</cp:lastModifiedBy>
  <cp:revision>5</cp:revision>
  <dcterms:created xsi:type="dcterms:W3CDTF">2011-03-09T19:07:26Z</dcterms:created>
  <dcterms:modified xsi:type="dcterms:W3CDTF">2013-03-06T19:25:54Z</dcterms:modified>
</cp:coreProperties>
</file>